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9"/>
  </p:notesMasterIdLst>
  <p:sldIdLst>
    <p:sldId id="3787" r:id="rId4"/>
    <p:sldId id="3928" r:id="rId5"/>
    <p:sldId id="257" r:id="rId6"/>
    <p:sldId id="500" r:id="rId7"/>
    <p:sldId id="502" r:id="rId8"/>
    <p:sldId id="3792" r:id="rId9"/>
    <p:sldId id="3824" r:id="rId10"/>
    <p:sldId id="3825" r:id="rId11"/>
    <p:sldId id="3930" r:id="rId12"/>
    <p:sldId id="3931" r:id="rId13"/>
    <p:sldId id="3932" r:id="rId14"/>
    <p:sldId id="3826" r:id="rId15"/>
    <p:sldId id="3858" r:id="rId16"/>
    <p:sldId id="3916" r:id="rId17"/>
    <p:sldId id="3917" r:id="rId18"/>
    <p:sldId id="3859" r:id="rId19"/>
    <p:sldId id="3892" r:id="rId20"/>
    <p:sldId id="3933" r:id="rId21"/>
    <p:sldId id="3893" r:id="rId22"/>
    <p:sldId id="3934" r:id="rId23"/>
    <p:sldId id="3822" r:id="rId24"/>
    <p:sldId id="3894" r:id="rId25"/>
    <p:sldId id="3895" r:id="rId26"/>
    <p:sldId id="3897" r:id="rId27"/>
    <p:sldId id="3899" r:id="rId28"/>
    <p:sldId id="3900" r:id="rId29"/>
    <p:sldId id="3901" r:id="rId30"/>
    <p:sldId id="3902" r:id="rId31"/>
    <p:sldId id="3920" r:id="rId32"/>
    <p:sldId id="3904" r:id="rId33"/>
    <p:sldId id="3823" r:id="rId34"/>
    <p:sldId id="3906" r:id="rId35"/>
    <p:sldId id="3935" r:id="rId36"/>
    <p:sldId id="3926" r:id="rId37"/>
    <p:sldId id="392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5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2022/11/20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2022/11/20</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2022/11/20</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2022/11/20</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2022/11/20</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2022/11/20</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2022/11/20</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2022/11/20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2022/11/20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11/20/2022</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11/20/2022</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11/20/2022</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11/20/2022</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11/20/2022</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11/20/2022</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11/20/2022</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11/20/2022</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11/20/2022</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11/20/2022</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2022/11/20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221E460-FED9-4BC9-9659-E1B3DC500F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11/20/2022</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50.emf"/><Relationship Id="rId4" Type="http://schemas.openxmlformats.org/officeDocument/2006/relationships/image" Target="../media/image29.emf"/><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7.png"/><Relationship Id="rId7"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51.png"/><Relationship Id="rId5" Type="http://schemas.openxmlformats.org/officeDocument/2006/relationships/image" Target="../media/image29.emf"/><Relationship Id="rId10" Type="http://schemas.openxmlformats.org/officeDocument/2006/relationships/image" Target="../media/image50.emf"/><Relationship Id="rId4" Type="http://schemas.openxmlformats.org/officeDocument/2006/relationships/image" Target="../media/image28.emf"/><Relationship Id="rId9" Type="http://schemas.openxmlformats.org/officeDocument/2006/relationships/image" Target="../media/image32.emf"/></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48.png"/><Relationship Id="rId5" Type="http://schemas.openxmlformats.org/officeDocument/2006/relationships/image" Target="../media/image8.emf"/><Relationship Id="rId10" Type="http://schemas.openxmlformats.org/officeDocument/2006/relationships/image" Target="../media/image51.png"/><Relationship Id="rId4" Type="http://schemas.openxmlformats.org/officeDocument/2006/relationships/image" Target="../media/image29.emf"/><Relationship Id="rId9" Type="http://schemas.openxmlformats.org/officeDocument/2006/relationships/image" Target="../media/image50.emf"/></Relationships>
</file>

<file path=ppt/slides/_rels/slide1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49.png"/><Relationship Id="rId4" Type="http://schemas.openxmlformats.org/officeDocument/2006/relationships/image" Target="../media/image29.emf"/><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36.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7.png"/><Relationship Id="rId10" Type="http://schemas.openxmlformats.org/officeDocument/2006/relationships/image" Target="../media/image12.png"/><Relationship Id="rId4" Type="http://schemas.openxmlformats.org/officeDocument/2006/relationships/image" Target="../media/image9.emf"/><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28.emf"/><Relationship Id="rId12" Type="http://schemas.openxmlformats.org/officeDocument/2006/relationships/image" Target="../media/image32.emf"/><Relationship Id="rId17" Type="http://schemas.openxmlformats.org/officeDocument/2006/relationships/image" Target="../media/image60.png"/><Relationship Id="rId2" Type="http://schemas.openxmlformats.org/officeDocument/2006/relationships/tags" Target="../tags/tag2.xml"/><Relationship Id="rId16" Type="http://schemas.openxmlformats.org/officeDocument/2006/relationships/image" Target="../media/image59.jpg"/><Relationship Id="rId1" Type="http://schemas.openxmlformats.org/officeDocument/2006/relationships/tags" Target="../tags/tag1.xml"/><Relationship Id="rId6" Type="http://schemas.openxmlformats.org/officeDocument/2006/relationships/notesSlide" Target="../notesSlides/notesSlide21.xml"/><Relationship Id="rId11" Type="http://schemas.openxmlformats.org/officeDocument/2006/relationships/image" Target="../media/image31.emf"/><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image" Target="../media/image8.emf"/><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62.png"/><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audio" Target="../media/audio1.wav"/><Relationship Id="rId7" Type="http://schemas.openxmlformats.org/officeDocument/2006/relationships/image" Target="../media/image9.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61.png"/><Relationship Id="rId5" Type="http://schemas.openxmlformats.org/officeDocument/2006/relationships/image" Target="../media/image29.emf"/><Relationship Id="rId10" Type="http://schemas.openxmlformats.org/officeDocument/2006/relationships/image" Target="../media/image63.png"/><Relationship Id="rId4" Type="http://schemas.openxmlformats.org/officeDocument/2006/relationships/image" Target="../media/image28.emf"/><Relationship Id="rId9"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53.png"/><Relationship Id="rId12"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73.png"/><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13.png"/><Relationship Id="rId5" Type="http://schemas.openxmlformats.org/officeDocument/2006/relationships/image" Target="../media/image27.png"/><Relationship Id="rId15" Type="http://schemas.openxmlformats.org/officeDocument/2006/relationships/image" Target="../media/image72.png"/><Relationship Id="rId10" Type="http://schemas.openxmlformats.org/officeDocument/2006/relationships/image" Target="../media/image12.png"/><Relationship Id="rId4" Type="http://schemas.openxmlformats.org/officeDocument/2006/relationships/notesSlide" Target="../notesSlides/notesSlide33.xml"/><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30213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20974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227433" y="3720005"/>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460194" y="4157416"/>
            <a:ext cx="7004911"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42" presetClass="entr" presetSubtype="0" fill="hold"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1000"/>
                                        <p:tgtEl>
                                          <p:spTgt spid="72"/>
                                        </p:tgtEl>
                                      </p:cBhvr>
                                    </p:animEffect>
                                    <p:anim calcmode="lin" valueType="num">
                                      <p:cBhvr>
                                        <p:cTn id="79" dur="1000" fill="hold"/>
                                        <p:tgtEl>
                                          <p:spTgt spid="72"/>
                                        </p:tgtEl>
                                        <p:attrNameLst>
                                          <p:attrName>ppt_x</p:attrName>
                                        </p:attrNameLst>
                                      </p:cBhvr>
                                      <p:tavLst>
                                        <p:tav tm="0">
                                          <p:val>
                                            <p:strVal val="#ppt_x"/>
                                          </p:val>
                                        </p:tav>
                                        <p:tav tm="100000">
                                          <p:val>
                                            <p:strVal val="#ppt_x"/>
                                          </p:val>
                                        </p:tav>
                                      </p:tavLst>
                                    </p:anim>
                                    <p:anim calcmode="lin" valueType="num">
                                      <p:cBhvr>
                                        <p:cTn id="80" dur="1000" fill="hold"/>
                                        <p:tgtEl>
                                          <p:spTgt spid="72"/>
                                        </p:tgtEl>
                                        <p:attrNameLst>
                                          <p:attrName>ppt_y</p:attrName>
                                        </p:attrNameLst>
                                      </p:cBhvr>
                                      <p:tavLst>
                                        <p:tav tm="0">
                                          <p:val>
                                            <p:strVal val="#ppt_y+.1"/>
                                          </p:val>
                                        </p:tav>
                                        <p:tav tm="100000">
                                          <p:val>
                                            <p:strVal val="#ppt_y"/>
                                          </p:val>
                                        </p:tav>
                                      </p:tavLst>
                                    </p:anim>
                                  </p:childTnLst>
                                </p:cTn>
                              </p:par>
                              <p:par>
                                <p:cTn id="81" presetID="9" presetClass="entr" presetSubtype="0" fill="hold"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dissolve">
                                      <p:cBhvr>
                                        <p:cTn id="83" dur="1000"/>
                                        <p:tgtEl>
                                          <p:spTgt spid="73"/>
                                        </p:tgtEl>
                                      </p:cBhvr>
                                    </p:animEffect>
                                  </p:childTnLst>
                                </p:cTn>
                              </p:par>
                              <p:par>
                                <p:cTn id="84" presetID="22" presetClass="entr" presetSubtype="4"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down)">
                                      <p:cBhvr>
                                        <p:cTn id="86" dur="500"/>
                                        <p:tgtEl>
                                          <p:spTgt spid="45"/>
                                        </p:tgtEl>
                                      </p:cBhvr>
                                    </p:animEffect>
                                  </p:childTnLst>
                                </p:cTn>
                              </p:par>
                              <p:par>
                                <p:cTn id="87" presetID="22" presetClass="entr" presetSubtype="4" fill="hold"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down)">
                                      <p:cBhvr>
                                        <p:cTn id="89" dur="500"/>
                                        <p:tgtEl>
                                          <p:spTgt spid="46"/>
                                        </p:tgtEl>
                                      </p:cBhvr>
                                    </p:animEffect>
                                  </p:childTnLst>
                                </p:cTn>
                              </p:par>
                              <p:par>
                                <p:cTn id="90" presetID="22" presetClass="entr" presetSubtype="4"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wipe(down)">
                                      <p:cBhvr>
                                        <p:cTn id="92" dur="500"/>
                                        <p:tgtEl>
                                          <p:spTgt spid="56"/>
                                        </p:tgtEl>
                                      </p:cBhvr>
                                    </p:animEffect>
                                  </p:childTnLst>
                                </p:cTn>
                              </p:par>
                              <p:par>
                                <p:cTn id="93" presetID="22" presetClass="entr" presetSubtype="4"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down)">
                                      <p:cBhvr>
                                        <p:cTn id="95" dur="500"/>
                                        <p:tgtEl>
                                          <p:spTgt spid="34"/>
                                        </p:tgtEl>
                                      </p:cBhvr>
                                    </p:animEffect>
                                  </p:childTnLst>
                                </p:cTn>
                              </p:par>
                              <p:par>
                                <p:cTn id="96" presetID="22" presetClass="entr" presetSubtype="4"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down)">
                                      <p:cBhvr>
                                        <p:cTn id="98" dur="500"/>
                                        <p:tgtEl>
                                          <p:spTgt spid="31"/>
                                        </p:tgtEl>
                                      </p:cBhvr>
                                    </p:animEffect>
                                  </p:childTnLst>
                                </p:cTn>
                              </p:par>
                              <p:par>
                                <p:cTn id="99" presetID="22" presetClass="entr" presetSubtype="4" fill="hold"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wipe(down)">
                                      <p:cBhvr>
                                        <p:cTn id="101" dur="500"/>
                                        <p:tgtEl>
                                          <p:spTgt spid="6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wipe(down)">
                                      <p:cBhvr>
                                        <p:cTn id="104" dur="500"/>
                                        <p:tgtEl>
                                          <p:spTgt spid="55"/>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barn(inVertical)">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in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312057"/>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1" y="4716144"/>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a16="http://schemas.microsoft.com/office/drawing/2014/main"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a16="http://schemas.microsoft.com/office/drawing/2014/main"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a16="http://schemas.microsoft.com/office/drawing/2014/main"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a16="http://schemas.microsoft.com/office/drawing/2014/main"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a16="http://schemas.microsoft.com/office/drawing/2014/main"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2562</Words>
  <Application>Microsoft Office PowerPoint</Application>
  <PresentationFormat>Widescreen</PresentationFormat>
  <Paragraphs>170</Paragraphs>
  <Slides>35</Slides>
  <Notes>33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等线</vt:lpstr>
      <vt:lpstr>等线 Light</vt:lpstr>
      <vt:lpstr>印品黑体</vt:lpstr>
      <vt:lpstr>Arial</vt:lpstr>
      <vt:lpstr>Arial-Rounded</vt:lpstr>
      <vt:lpstr>Calibri</vt:lpstr>
      <vt:lpstr>Calibri Light</vt:lpstr>
      <vt:lpstr>Tahoma</vt:lpstr>
      <vt:lpstr>UTM Avo</vt:lpstr>
      <vt:lpstr>Wingdings</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2022-11-20T11:52:10Z</dcterms:created>
  <dcterms:modified xsi:type="dcterms:W3CDTF">2022-11-20T12:39:29Z</dcterms:modified>
</cp:coreProperties>
</file>